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7"/>
  </p:notesMasterIdLst>
  <p:handoutMasterIdLst>
    <p:handoutMasterId r:id="rId8"/>
  </p:handoutMasterIdLst>
  <p:sldIdLst>
    <p:sldId id="451" r:id="rId5"/>
    <p:sldId id="546" r:id="rId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451"/>
            <p14:sldId id="546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/>
        </p14:section>
        <p14:section name="Content &amp; Image" id="{41083D9C-0E78-4712-A4D2-672A810DDB9A}">
          <p14:sldIdLst/>
        </p14:section>
        <p14:section name="Graphs and charts" id="{EA9C0D2A-1C38-41A1-B096-1BCE05E56F9D}">
          <p14:sldIdLst/>
        </p14:section>
        <p14:section name="Elements" id="{41708F08-FC16-48B6-A0C3-BF7BEC48C524}">
          <p14:sldIdLst/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AD"/>
    <a:srgbClr val="C7FF17"/>
    <a:srgbClr val="2B0A3D"/>
    <a:srgbClr val="E6E7E7"/>
    <a:srgbClr val="12ABDB"/>
    <a:srgbClr val="300B48"/>
    <a:srgbClr val="D9D9D9"/>
    <a:srgbClr val="95E616"/>
    <a:srgbClr val="FF30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77" autoAdjust="0"/>
    <p:restoredTop sz="96215" autoAdjust="0"/>
  </p:normalViewPr>
  <p:slideViewPr>
    <p:cSldViewPr>
      <p:cViewPr>
        <p:scale>
          <a:sx n="66" d="100"/>
          <a:sy n="66" d="100"/>
        </p:scale>
        <p:origin x="-1050" y="-10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05-01-2018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05/01/2018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cor</a:t>
            </a:r>
            <a:r>
              <a:rPr lang="en-US" dirty="0"/>
              <a:t> AZUL </a:t>
            </a:r>
            <a:r>
              <a:rPr lang="en-US" dirty="0" err="1"/>
              <a:t>sempre</a:t>
            </a:r>
            <a:r>
              <a:rPr lang="en-US" dirty="0"/>
              <a:t> tem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no</a:t>
            </a:r>
            <a:r>
              <a:rPr lang="en-US" baseline="0" dirty="0"/>
              <a:t> slide. </a:t>
            </a:r>
            <a:r>
              <a:rPr lang="en-US" baseline="0" dirty="0" err="1"/>
              <a:t>Seja</a:t>
            </a:r>
            <a:r>
              <a:rPr lang="en-US" baseline="0" dirty="0"/>
              <a:t> </a:t>
            </a:r>
            <a:r>
              <a:rPr lang="en-US" baseline="0" dirty="0" err="1"/>
              <a:t>nas</a:t>
            </a:r>
            <a:r>
              <a:rPr lang="en-US" baseline="0" dirty="0"/>
              <a:t> </a:t>
            </a:r>
            <a:r>
              <a:rPr lang="en-US" baseline="0" dirty="0" err="1"/>
              <a:t>formas</a:t>
            </a:r>
            <a:r>
              <a:rPr lang="en-US" baseline="0" dirty="0"/>
              <a:t> </a:t>
            </a:r>
            <a:r>
              <a:rPr lang="en-US" baseline="0" dirty="0" err="1"/>
              <a:t>ou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r>
              <a:rPr lang="en-US" baseline="0" dirty="0"/>
              <a:t>Uma </a:t>
            </a:r>
            <a:r>
              <a:rPr lang="en-US" baseline="0" dirty="0" err="1"/>
              <a:t>imagem</a:t>
            </a:r>
            <a:r>
              <a:rPr lang="en-US" baseline="0" dirty="0"/>
              <a:t> </a:t>
            </a:r>
            <a:r>
              <a:rPr lang="en-US" baseline="0" dirty="0" err="1"/>
              <a:t>como</a:t>
            </a:r>
            <a:r>
              <a:rPr lang="en-US" baseline="0" dirty="0"/>
              <a:t> </a:t>
            </a:r>
            <a:r>
              <a:rPr lang="en-US" baseline="0" dirty="0" err="1"/>
              <a:t>essa</a:t>
            </a:r>
            <a:r>
              <a:rPr lang="en-US" baseline="0" dirty="0"/>
              <a:t> </a:t>
            </a:r>
            <a:r>
              <a:rPr lang="en-US" baseline="0" dirty="0" err="1"/>
              <a:t>nao</a:t>
            </a:r>
            <a:r>
              <a:rPr lang="en-US" baseline="0" dirty="0"/>
              <a:t> </a:t>
            </a:r>
            <a:r>
              <a:rPr lang="en-US" baseline="0" dirty="0" err="1"/>
              <a:t>funciona</a:t>
            </a:r>
            <a:r>
              <a:rPr lang="en-US" baseline="0" dirty="0"/>
              <a:t>. </a:t>
            </a:r>
            <a:r>
              <a:rPr lang="en-US" baseline="0" dirty="0" err="1"/>
              <a:t>Muito</a:t>
            </a:r>
            <a:r>
              <a:rPr lang="en-US" baseline="0" dirty="0"/>
              <a:t> “Barbie” </a:t>
            </a:r>
            <a:r>
              <a:rPr lang="en-US" baseline="0" dirty="0" err="1"/>
              <a:t>para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consultoria</a:t>
            </a:r>
            <a:r>
              <a:rPr lang="en-US" baseline="0" dirty="0"/>
              <a:t>. </a:t>
            </a:r>
            <a:r>
              <a:rPr lang="en-US" baseline="0" dirty="0" err="1"/>
              <a:t>Eles</a:t>
            </a:r>
            <a:r>
              <a:rPr lang="en-US" baseline="0" dirty="0"/>
              <a:t> </a:t>
            </a:r>
            <a:r>
              <a:rPr lang="en-US" baseline="0" dirty="0" err="1"/>
              <a:t>gostam</a:t>
            </a:r>
            <a:r>
              <a:rPr lang="en-US" baseline="0" dirty="0"/>
              <a:t> </a:t>
            </a:r>
            <a:r>
              <a:rPr lang="en-US" baseline="0" dirty="0" err="1"/>
              <a:t>deste</a:t>
            </a:r>
            <a:r>
              <a:rPr lang="en-US" baseline="0" dirty="0"/>
              <a:t> layout mas </a:t>
            </a:r>
            <a:r>
              <a:rPr lang="en-US" baseline="0" dirty="0" err="1"/>
              <a:t>deveria</a:t>
            </a:r>
            <a:r>
              <a:rPr lang="en-US" baseline="0" dirty="0"/>
              <a:t> </a:t>
            </a:r>
            <a:r>
              <a:rPr lang="en-US" baseline="0" dirty="0" err="1"/>
              <a:t>estar</a:t>
            </a:r>
            <a:r>
              <a:rPr lang="en-US" baseline="0" dirty="0"/>
              <a:t> </a:t>
            </a:r>
            <a:r>
              <a:rPr lang="en-US" baseline="0" dirty="0" err="1"/>
              <a:t>separador</a:t>
            </a:r>
            <a:r>
              <a:rPr lang="en-US" baseline="0" dirty="0"/>
              <a:t> de </a:t>
            </a:r>
            <a:r>
              <a:rPr lang="en-US" baseline="0" dirty="0" err="1"/>
              <a:t>capitulos</a:t>
            </a:r>
            <a:r>
              <a:rPr lang="en-US" baseline="0" dirty="0"/>
              <a:t> com o logo de “</a:t>
            </a:r>
            <a:r>
              <a:rPr lang="en-US" baseline="0" dirty="0" err="1"/>
              <a:t>espadas</a:t>
            </a:r>
            <a:r>
              <a:rPr lang="en-US" baseline="0" dirty="0"/>
              <a:t>” </a:t>
            </a:r>
            <a:r>
              <a:rPr lang="en-US" baseline="0" dirty="0" err="1"/>
              <a:t>maior</a:t>
            </a:r>
            <a:r>
              <a:rPr lang="en-US" baseline="0" dirty="0"/>
              <a:t>. Para </a:t>
            </a:r>
            <a:r>
              <a:rPr lang="en-US" baseline="0" dirty="0" err="1"/>
              <a:t>toda</a:t>
            </a:r>
            <a:r>
              <a:rPr lang="en-US" baseline="0" dirty="0"/>
              <a:t> </a:t>
            </a:r>
            <a:r>
              <a:rPr lang="en-US" baseline="0" dirty="0" err="1"/>
              <a:t>insercao</a:t>
            </a:r>
            <a:r>
              <a:rPr lang="en-US" baseline="0" dirty="0"/>
              <a:t> de </a:t>
            </a:r>
            <a:r>
              <a:rPr lang="en-US" baseline="0" dirty="0" err="1"/>
              <a:t>imagem</a:t>
            </a:r>
            <a:r>
              <a:rPr lang="en-US" baseline="0" dirty="0"/>
              <a:t> o </a:t>
            </a:r>
            <a:r>
              <a:rPr lang="en-US" baseline="0" dirty="0" err="1"/>
              <a:t>fundo</a:t>
            </a:r>
            <a:r>
              <a:rPr lang="en-US" baseline="0" dirty="0"/>
              <a:t>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cinza</a:t>
            </a:r>
            <a:r>
              <a:rPr lang="en-US" baseline="0" dirty="0"/>
              <a:t> </a:t>
            </a:r>
            <a:r>
              <a:rPr lang="en-US" baseline="0" dirty="0" err="1"/>
              <a:t>claro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695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.sv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Relationship Id="rId27" Type="http://schemas.openxmlformats.org/officeDocument/2006/relationships/hyperlink" Target="https://www.capgemini.com/optimize-your-business-and-it-operations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23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pgemini.com/optimize-your-business-and-it-operation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29.svg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34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="" xmlns:a16="http://schemas.microsoft.com/office/drawing/2014/main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2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=""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="" xmlns:a16="http://schemas.microsoft.com/office/drawing/2014/main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27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</a:t>
            </a:r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</a:t>
            </a:r>
            <a:r>
              <a:rPr lang="en-US" dirty="0" smtClean="0"/>
              <a:t>styles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=""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=""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=""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=""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=""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=""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=""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=""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=""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=""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=""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=""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=""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=""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=""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=""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=""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=""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=""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=""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=""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=""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=""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=""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=""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=""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=""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=""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=""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="" xmlns:a16="http://schemas.microsoft.com/office/drawing/2014/main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="" xmlns:a16="http://schemas.microsoft.com/office/drawing/2014/main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="" xmlns:a16="http://schemas.microsoft.com/office/drawing/2014/main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=""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=""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3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5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=""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=""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=""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</a:t>
            </a:r>
            <a:r>
              <a:rPr lang="en-US" dirty="0"/>
              <a:t>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=""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=""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=""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=""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=""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</a:t>
            </a:r>
            <a:r>
              <a:rPr lang="en-US" dirty="0" smtClean="0"/>
              <a:t>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8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=""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=""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</a:t>
            </a:r>
            <a:r>
              <a:rPr lang="en-US" dirty="0" smtClean="0"/>
              <a:t>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=""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=""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=""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pic>
        <p:nvPicPr>
          <p:cNvPr id="18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</a:t>
            </a:r>
            <a:r>
              <a:rPr lang="en-US" dirty="0" smtClean="0"/>
              <a:t>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=""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Click to add section title</a:t>
            </a:r>
            <a:endParaRPr lang="en-US" dirty="0"/>
          </a:p>
        </p:txBody>
      </p:sp>
      <p:pic>
        <p:nvPicPr>
          <p:cNvPr id="6" name="Picture Placeholder 4">
            <a:extLst>
              <a:ext uri="{FF2B5EF4-FFF2-40B4-BE49-F238E27FC236}">
                <a16:creationId xmlns=""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Click to add section title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 smtClean="0"/>
              <a:t>Click to </a:t>
            </a:r>
            <a:r>
              <a:rPr lang="en-US" dirty="0"/>
              <a:t>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Capgemini Blue</a:t>
            </a:r>
          </a:p>
          <a:p>
            <a:pPr marL="171450"/>
            <a:r>
              <a:rPr lang="en-US" sz="600" dirty="0" smtClean="0"/>
              <a:t>R 0</a:t>
            </a:r>
          </a:p>
          <a:p>
            <a:pPr marL="171450"/>
            <a:r>
              <a:rPr lang="en-US" sz="600" dirty="0" smtClean="0"/>
              <a:t>G 112</a:t>
            </a:r>
          </a:p>
          <a:p>
            <a:pPr marL="171450"/>
            <a:r>
              <a:rPr lang="en-US" sz="600" dirty="0" smtClean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Vibrant</a:t>
            </a:r>
            <a:br>
              <a:rPr lang="en-US" sz="600" b="1" dirty="0" smtClean="0"/>
            </a:br>
            <a:r>
              <a:rPr lang="en-US" sz="600" b="1" dirty="0" smtClean="0"/>
              <a:t>Blue</a:t>
            </a:r>
          </a:p>
          <a:p>
            <a:pPr marL="171450"/>
            <a:r>
              <a:rPr lang="en-US" sz="600" dirty="0" smtClean="0"/>
              <a:t>R 18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171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219</a:t>
            </a:r>
            <a:endParaRPr lang="en-US" sz="600" dirty="0"/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Deep</a:t>
            </a:r>
            <a:br>
              <a:rPr lang="en-US" sz="600" b="1" dirty="0" smtClean="0"/>
            </a:br>
            <a:r>
              <a:rPr lang="en-US" sz="600" b="1" dirty="0" smtClean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43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61</a:t>
            </a:r>
            <a:endParaRPr lang="en-US" sz="600" dirty="0"/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Tech</a:t>
            </a:r>
            <a:br>
              <a:rPr lang="en-US" sz="600" b="1" dirty="0" smtClean="0"/>
            </a:br>
            <a:r>
              <a:rPr lang="en-US" sz="600" b="1" dirty="0" smtClean="0"/>
              <a:t>Red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48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76</a:t>
            </a:r>
            <a:endParaRPr lang="en-US" sz="600" dirty="0"/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Zest</a:t>
            </a:r>
            <a:br>
              <a:rPr lang="en-US" sz="600" b="1" dirty="0" smtClean="0"/>
            </a:br>
            <a:r>
              <a:rPr lang="en-US" sz="600" b="1" dirty="0" smtClean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149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230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22</a:t>
            </a:r>
            <a:endParaRPr lang="en-US" sz="600" dirty="0"/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</a:t>
            </a:r>
            <a:r>
              <a:rPr lang="en-US" sz="600" b="1" dirty="0" smtClean="0"/>
              <a:t>Blue</a:t>
            </a:r>
            <a:r>
              <a:rPr lang="en-US" sz="600" dirty="0" smtClean="0"/>
              <a:t> (-50%)</a:t>
            </a:r>
            <a:endParaRPr lang="en-US" sz="600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128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184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214</a:t>
            </a:r>
            <a:endParaRPr lang="en-US" sz="600" dirty="0"/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 smtClean="0"/>
              <a:t>Vibrant</a:t>
            </a:r>
            <a:br>
              <a:rPr lang="en-US" sz="600" b="1" dirty="0" smtClean="0"/>
            </a:br>
            <a:r>
              <a:rPr lang="en-US" sz="600" b="1" dirty="0" smtClean="0"/>
              <a:t>Blue</a:t>
            </a:r>
            <a:r>
              <a:rPr lang="en-US" sz="600" dirty="0" smtClean="0"/>
              <a:t> </a:t>
            </a:r>
            <a:r>
              <a:rPr lang="en-US" sz="600" dirty="0"/>
              <a:t>(-50%)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136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213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237</a:t>
            </a:r>
            <a:endParaRPr lang="en-US" sz="600" dirty="0"/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109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100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204</a:t>
            </a:r>
            <a:endParaRPr lang="en-US" sz="600" dirty="0"/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Orange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99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39</a:t>
            </a:r>
            <a:endParaRPr lang="en-US" sz="600" dirty="0"/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200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22</a:t>
            </a:r>
            <a:endParaRPr lang="en-US" sz="600" dirty="0"/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Purple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126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57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186</a:t>
            </a:r>
            <a:endParaRPr lang="en-US" sz="600" dirty="0"/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Green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0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195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123</a:t>
            </a:r>
            <a:endParaRPr lang="en-US" sz="600" dirty="0"/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Dark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99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107</a:t>
            </a:r>
            <a:endParaRPr lang="en-US" sz="600" dirty="0"/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Aqua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153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156</a:t>
            </a:r>
            <a:endParaRPr lang="en-US" sz="600" dirty="0"/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 smtClean="0"/>
              <a:t>Aqua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209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208</a:t>
            </a:r>
            <a:endParaRPr lang="en-US" sz="600" dirty="0"/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Light</a:t>
            </a:r>
            <a:br>
              <a:rPr lang="en-US" sz="600" b="1" dirty="0" smtClean="0"/>
            </a:br>
            <a:r>
              <a:rPr lang="en-US" sz="600" b="1" dirty="0" smtClean="0"/>
              <a:t>Claret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203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41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128</a:t>
            </a:r>
            <a:endParaRPr lang="en-US" sz="600" dirty="0"/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Claret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134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8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100</a:t>
            </a:r>
            <a:endParaRPr lang="en-US" sz="600" dirty="0"/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Primary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Infographic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Secondary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Dark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71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167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 smtClean="0"/>
              <a:t>Click to </a:t>
            </a:r>
            <a:r>
              <a:rPr lang="en-US" dirty="0"/>
              <a:t>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Capgemini Blue</a:t>
            </a:r>
          </a:p>
          <a:p>
            <a:pPr marL="171450"/>
            <a:r>
              <a:rPr lang="en-US" sz="600" dirty="0" smtClean="0"/>
              <a:t>R 0</a:t>
            </a:r>
          </a:p>
          <a:p>
            <a:pPr marL="171450"/>
            <a:r>
              <a:rPr lang="en-US" sz="600" dirty="0" smtClean="0"/>
              <a:t>G 112</a:t>
            </a:r>
          </a:p>
          <a:p>
            <a:pPr marL="171450"/>
            <a:r>
              <a:rPr lang="en-US" sz="600" dirty="0" smtClean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Vibrant</a:t>
            </a:r>
            <a:br>
              <a:rPr lang="en-US" sz="600" b="1" dirty="0" smtClean="0"/>
            </a:br>
            <a:r>
              <a:rPr lang="en-US" sz="600" b="1" dirty="0" smtClean="0"/>
              <a:t>Blue</a:t>
            </a:r>
          </a:p>
          <a:p>
            <a:pPr marL="171450"/>
            <a:r>
              <a:rPr lang="en-US" sz="600" dirty="0" smtClean="0"/>
              <a:t>R 18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171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219</a:t>
            </a:r>
            <a:endParaRPr lang="en-US" sz="600" dirty="0"/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Deep</a:t>
            </a:r>
            <a:br>
              <a:rPr lang="en-US" sz="600" b="1" dirty="0" smtClean="0"/>
            </a:br>
            <a:r>
              <a:rPr lang="en-US" sz="600" b="1" dirty="0" smtClean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43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61</a:t>
            </a:r>
            <a:endParaRPr lang="en-US" sz="600" dirty="0"/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Tech</a:t>
            </a:r>
            <a:br>
              <a:rPr lang="en-US" sz="600" b="1" dirty="0" smtClean="0"/>
            </a:br>
            <a:r>
              <a:rPr lang="en-US" sz="600" b="1" dirty="0" smtClean="0"/>
              <a:t>Red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48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76</a:t>
            </a:r>
            <a:endParaRPr lang="en-US" sz="600" dirty="0"/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Zest</a:t>
            </a:r>
            <a:br>
              <a:rPr lang="en-US" sz="600" b="1" dirty="0" smtClean="0"/>
            </a:br>
            <a:r>
              <a:rPr lang="en-US" sz="600" b="1" dirty="0" smtClean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149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230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22</a:t>
            </a:r>
            <a:endParaRPr lang="en-US" sz="600" dirty="0"/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</a:t>
            </a:r>
            <a:r>
              <a:rPr lang="en-US" sz="600" b="1" dirty="0" smtClean="0"/>
              <a:t>Blue</a:t>
            </a:r>
            <a:r>
              <a:rPr lang="en-US" sz="600" dirty="0" smtClean="0"/>
              <a:t> (-50%)</a:t>
            </a:r>
            <a:endParaRPr lang="en-US" sz="600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128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184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214</a:t>
            </a:r>
            <a:endParaRPr lang="en-US" sz="600" dirty="0"/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 smtClean="0"/>
              <a:t>Vibrant</a:t>
            </a:r>
            <a:br>
              <a:rPr lang="en-US" sz="600" b="1" dirty="0" smtClean="0"/>
            </a:br>
            <a:r>
              <a:rPr lang="en-US" sz="600" b="1" dirty="0" smtClean="0"/>
              <a:t>Blue</a:t>
            </a:r>
            <a:r>
              <a:rPr lang="en-US" sz="600" dirty="0" smtClean="0"/>
              <a:t> </a:t>
            </a:r>
            <a:r>
              <a:rPr lang="en-US" sz="600" dirty="0"/>
              <a:t>(-50%)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136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213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237</a:t>
            </a:r>
            <a:endParaRPr lang="en-US" sz="600" dirty="0"/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109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100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204</a:t>
            </a:r>
            <a:endParaRPr lang="en-US" sz="600" dirty="0"/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Orange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99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39</a:t>
            </a:r>
            <a:endParaRPr lang="en-US" sz="600" dirty="0"/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200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22</a:t>
            </a:r>
            <a:endParaRPr lang="en-US" sz="600" dirty="0"/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Purple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126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57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186</a:t>
            </a:r>
            <a:endParaRPr lang="en-US" sz="600" dirty="0"/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Green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0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195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123</a:t>
            </a:r>
            <a:endParaRPr lang="en-US" sz="600" dirty="0"/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Dark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99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107</a:t>
            </a:r>
            <a:endParaRPr lang="en-US" sz="600" dirty="0"/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Aqua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153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156</a:t>
            </a:r>
            <a:endParaRPr lang="en-US" sz="600" dirty="0"/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 smtClean="0"/>
              <a:t>Aqua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209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208</a:t>
            </a:r>
            <a:endParaRPr lang="en-US" sz="600" dirty="0"/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Light</a:t>
            </a:r>
            <a:br>
              <a:rPr lang="en-US" sz="600" b="1" dirty="0" smtClean="0"/>
            </a:br>
            <a:r>
              <a:rPr lang="en-US" sz="600" b="1" dirty="0" smtClean="0"/>
              <a:t>Claret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203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41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128</a:t>
            </a:r>
            <a:endParaRPr lang="en-US" sz="600" dirty="0"/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Claret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134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8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100</a:t>
            </a:r>
            <a:endParaRPr lang="en-US" sz="600" dirty="0"/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Primary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Infographic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Secondary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Dark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71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167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7988" y="3068960"/>
            <a:ext cx="7593012" cy="720725"/>
          </a:xfrm>
        </p:spPr>
        <p:txBody>
          <a:bodyPr/>
          <a:lstStyle/>
          <a:p>
            <a:r>
              <a:rPr lang="en-US" sz="4000" b="1" i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INTRODUCTION TO LINUX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A79673-AD73-4CE5-AC49-8BB07DDE07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0" y="914400"/>
            <a:ext cx="11811000" cy="1600200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tx1"/>
                </a:solidFill>
              </a:rPr>
              <a:t>LINUX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Linux </a:t>
            </a:r>
            <a:r>
              <a:rPr lang="en-US" dirty="0">
                <a:solidFill>
                  <a:schemeClr val="tx1"/>
                </a:solidFill>
              </a:rPr>
              <a:t>is a popular version of the UNIX </a:t>
            </a:r>
            <a:r>
              <a:rPr lang="en-US" dirty="0" smtClean="0">
                <a:solidFill>
                  <a:schemeClr val="tx1"/>
                </a:solidFill>
              </a:rPr>
              <a:t>Operating System. </a:t>
            </a:r>
            <a:r>
              <a:rPr lang="en-US" dirty="0">
                <a:solidFill>
                  <a:schemeClr val="tx1"/>
                </a:solidFill>
              </a:rPr>
              <a:t>It is open source </a:t>
            </a:r>
            <a:r>
              <a:rPr lang="en-US" dirty="0" smtClean="0">
                <a:solidFill>
                  <a:schemeClr val="tx1"/>
                </a:solidFill>
              </a:rPr>
              <a:t>software as </a:t>
            </a:r>
            <a:r>
              <a:rPr lang="en-US" dirty="0">
                <a:solidFill>
                  <a:schemeClr val="tx1"/>
                </a:solidFill>
              </a:rPr>
              <a:t>its </a:t>
            </a:r>
            <a:r>
              <a:rPr lang="en-US" dirty="0" smtClean="0">
                <a:solidFill>
                  <a:schemeClr val="tx1"/>
                </a:solidFill>
              </a:rPr>
              <a:t>source </a:t>
            </a:r>
            <a:r>
              <a:rPr lang="en-US" dirty="0">
                <a:solidFill>
                  <a:schemeClr val="tx1"/>
                </a:solidFill>
              </a:rPr>
              <a:t>code is freely available. </a:t>
            </a:r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026E81B-829A-4890-A55E-48977148E1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0" y="2667000"/>
            <a:ext cx="11582400" cy="3810000"/>
          </a:xfrm>
        </p:spPr>
        <p:txBody>
          <a:bodyPr>
            <a:normAutofit/>
          </a:bodyPr>
          <a:lstStyle/>
          <a:p>
            <a:pPr lvl="0"/>
            <a:r>
              <a:rPr lang="en-US" sz="2400" b="1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ADVANTAGES OF LINUX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Stability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friendliness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 use of hard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disk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endParaRPr lang="en-US" sz="2400" u="sng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sz="2400" b="1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 SOURCE SOFTWARE</a:t>
            </a:r>
          </a:p>
          <a:p>
            <a:pPr lvl="0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Open-source software (OSS) is computer software distributed with its source code available for modification</a:t>
            </a:r>
            <a:endParaRPr lang="en-US" sz="2400" b="1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133600"/>
            <a:ext cx="252412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58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apgemini_Template - Copy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 - Copy</Template>
  <TotalTime>175</TotalTime>
  <Words>109</Words>
  <Application>Microsoft Office PowerPoint</Application>
  <PresentationFormat>Custom</PresentationFormat>
  <Paragraphs>15</Paragraphs>
  <Slides>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Capgemini_Template - Copy</vt:lpstr>
      <vt:lpstr>Section slides</vt:lpstr>
      <vt:lpstr>Content Layouts</vt:lpstr>
      <vt:lpstr>Content and Image Layouts</vt:lpstr>
      <vt:lpstr>INTRODUCTION TO LINUX</vt:lpstr>
      <vt:lpstr>PowerPoint Presentation</vt:lpstr>
    </vt:vector>
  </TitlesOfParts>
  <Company>IGATECORP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LINUX</dc:title>
  <dc:creator>p, ravali</dc:creator>
  <cp:lastModifiedBy>p, ravali</cp:lastModifiedBy>
  <cp:revision>16</cp:revision>
  <dcterms:created xsi:type="dcterms:W3CDTF">2018-01-04T04:21:40Z</dcterms:created>
  <dcterms:modified xsi:type="dcterms:W3CDTF">2018-01-05T08:53:57Z</dcterms:modified>
</cp:coreProperties>
</file>